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860" r:id="rId2"/>
    <p:sldId id="861" r:id="rId3"/>
    <p:sldId id="847" r:id="rId4"/>
    <p:sldId id="845" r:id="rId5"/>
    <p:sldId id="848" r:id="rId6"/>
    <p:sldId id="836" r:id="rId7"/>
    <p:sldId id="854" r:id="rId8"/>
    <p:sldId id="855" r:id="rId9"/>
    <p:sldId id="857" r:id="rId10"/>
    <p:sldId id="831" r:id="rId11"/>
    <p:sldId id="830" r:id="rId12"/>
    <p:sldId id="832" r:id="rId13"/>
    <p:sldId id="833" r:id="rId14"/>
    <p:sldId id="839" r:id="rId15"/>
    <p:sldId id="842" r:id="rId16"/>
    <p:sldId id="843" r:id="rId17"/>
    <p:sldId id="844" r:id="rId18"/>
    <p:sldId id="257" r:id="rId19"/>
    <p:sldId id="258" r:id="rId20"/>
    <p:sldId id="851" r:id="rId21"/>
    <p:sldId id="852" r:id="rId22"/>
    <p:sldId id="259" r:id="rId23"/>
    <p:sldId id="853" r:id="rId24"/>
    <p:sldId id="260" r:id="rId25"/>
    <p:sldId id="270" r:id="rId26"/>
    <p:sldId id="837" r:id="rId27"/>
    <p:sldId id="834" r:id="rId28"/>
    <p:sldId id="840" r:id="rId29"/>
    <p:sldId id="303" r:id="rId30"/>
    <p:sldId id="829" r:id="rId31"/>
    <p:sldId id="301" r:id="rId32"/>
    <p:sldId id="272" r:id="rId33"/>
    <p:sldId id="306" r:id="rId34"/>
    <p:sldId id="274" r:id="rId35"/>
    <p:sldId id="305" r:id="rId36"/>
    <p:sldId id="307" r:id="rId37"/>
    <p:sldId id="772" r:id="rId38"/>
    <p:sldId id="773" r:id="rId39"/>
    <p:sldId id="790" r:id="rId40"/>
    <p:sldId id="814" r:id="rId41"/>
    <p:sldId id="815" r:id="rId42"/>
    <p:sldId id="816" r:id="rId43"/>
    <p:sldId id="256" r:id="rId44"/>
    <p:sldId id="820" r:id="rId45"/>
    <p:sldId id="819" r:id="rId46"/>
    <p:sldId id="822" r:id="rId47"/>
    <p:sldId id="826" r:id="rId48"/>
    <p:sldId id="825" r:id="rId49"/>
    <p:sldId id="824" r:id="rId50"/>
    <p:sldId id="823" r:id="rId51"/>
    <p:sldId id="849" r:id="rId52"/>
    <p:sldId id="850" r:id="rId53"/>
    <p:sldId id="302" r:id="rId54"/>
    <p:sldId id="275" r:id="rId55"/>
    <p:sldId id="277" r:id="rId56"/>
    <p:sldId id="278" r:id="rId57"/>
    <p:sldId id="287" r:id="rId58"/>
    <p:sldId id="282" r:id="rId59"/>
    <p:sldId id="283" r:id="rId60"/>
    <p:sldId id="285" r:id="rId61"/>
    <p:sldId id="288" r:id="rId62"/>
    <p:sldId id="286" r:id="rId63"/>
    <p:sldId id="294" r:id="rId64"/>
    <p:sldId id="293" r:id="rId65"/>
    <p:sldId id="289" r:id="rId66"/>
    <p:sldId id="295" r:id="rId67"/>
    <p:sldId id="298" r:id="rId68"/>
    <p:sldId id="300" r:id="rId69"/>
    <p:sldId id="296" r:id="rId70"/>
    <p:sldId id="29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08A3D9D-80B7-4D95-BB33-39F8B3943007}">
          <p14:sldIdLst>
            <p14:sldId id="860"/>
            <p14:sldId id="861"/>
            <p14:sldId id="847"/>
            <p14:sldId id="845"/>
            <p14:sldId id="848"/>
            <p14:sldId id="836"/>
            <p14:sldId id="854"/>
            <p14:sldId id="855"/>
            <p14:sldId id="857"/>
            <p14:sldId id="831"/>
            <p14:sldId id="830"/>
            <p14:sldId id="832"/>
            <p14:sldId id="833"/>
            <p14:sldId id="839"/>
            <p14:sldId id="842"/>
            <p14:sldId id="843"/>
            <p14:sldId id="844"/>
            <p14:sldId id="257"/>
            <p14:sldId id="258"/>
            <p14:sldId id="851"/>
            <p14:sldId id="852"/>
            <p14:sldId id="259"/>
            <p14:sldId id="853"/>
            <p14:sldId id="260"/>
            <p14:sldId id="270"/>
            <p14:sldId id="837"/>
            <p14:sldId id="834"/>
            <p14:sldId id="840"/>
            <p14:sldId id="303"/>
            <p14:sldId id="829"/>
            <p14:sldId id="301"/>
            <p14:sldId id="272"/>
            <p14:sldId id="306"/>
            <p14:sldId id="274"/>
            <p14:sldId id="305"/>
            <p14:sldId id="307"/>
            <p14:sldId id="772"/>
            <p14:sldId id="773"/>
            <p14:sldId id="790"/>
            <p14:sldId id="814"/>
            <p14:sldId id="815"/>
            <p14:sldId id="816"/>
            <p14:sldId id="256"/>
            <p14:sldId id="820"/>
            <p14:sldId id="819"/>
            <p14:sldId id="822"/>
            <p14:sldId id="826"/>
            <p14:sldId id="825"/>
            <p14:sldId id="824"/>
            <p14:sldId id="823"/>
            <p14:sldId id="849"/>
            <p14:sldId id="850"/>
            <p14:sldId id="302"/>
            <p14:sldId id="275"/>
            <p14:sldId id="277"/>
            <p14:sldId id="278"/>
            <p14:sldId id="287"/>
            <p14:sldId id="282"/>
            <p14:sldId id="283"/>
            <p14:sldId id="285"/>
            <p14:sldId id="288"/>
            <p14:sldId id="286"/>
            <p14:sldId id="294"/>
            <p14:sldId id="293"/>
            <p14:sldId id="289"/>
            <p14:sldId id="295"/>
            <p14:sldId id="298"/>
            <p14:sldId id="300"/>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varScale="1">
        <p:scale>
          <a:sx n="64" d="100"/>
          <a:sy n="64" d="100"/>
        </p:scale>
        <p:origin x="780" y="72"/>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6</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33</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39</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40</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41</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45</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59</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60</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61</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64</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10</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12</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13</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17</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18</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22</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26</a:t>
            </a:fld>
            <a:endParaRPr lang="en-US"/>
          </a:p>
        </p:txBody>
      </p:sp>
    </p:spTree>
    <p:extLst>
      <p:ext uri="{BB962C8B-B14F-4D97-AF65-F5344CB8AC3E}">
        <p14:creationId xmlns:p14="http://schemas.microsoft.com/office/powerpoint/2010/main" val="37512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6/18/2022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6/18/2022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doi.org/10.15468/dl.r9g884" TargetMode="Externa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9.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20.png"/><Relationship Id="rId7" Type="http://schemas.openxmlformats.org/officeDocument/2006/relationships/image" Target="../media/image102.png"/><Relationship Id="rId12"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7A63-52B7-C3E3-DC26-0613E48BAB9A}"/>
              </a:ext>
            </a:extLst>
          </p:cNvPr>
          <p:cNvSpPr>
            <a:spLocks noGrp="1"/>
          </p:cNvSpPr>
          <p:nvPr>
            <p:ph type="title"/>
          </p:nvPr>
        </p:nvSpPr>
        <p:spPr/>
        <p:txBody>
          <a:bodyPr/>
          <a:lstStyle/>
          <a:p>
            <a:r>
              <a:rPr lang="en-US" dirty="0"/>
              <a:t>Figure making questions</a:t>
            </a:r>
          </a:p>
        </p:txBody>
      </p:sp>
      <p:sp>
        <p:nvSpPr>
          <p:cNvPr id="3" name="Content Placeholder 2">
            <a:extLst>
              <a:ext uri="{FF2B5EF4-FFF2-40B4-BE49-F238E27FC236}">
                <a16:creationId xmlns:a16="http://schemas.microsoft.com/office/drawing/2014/main" id="{B56C1125-68B7-9767-310F-F805950B7730}"/>
              </a:ext>
            </a:extLst>
          </p:cNvPr>
          <p:cNvSpPr>
            <a:spLocks noGrp="1"/>
          </p:cNvSpPr>
          <p:nvPr>
            <p:ph idx="1"/>
          </p:nvPr>
        </p:nvSpPr>
        <p:spPr/>
        <p:txBody>
          <a:bodyPr/>
          <a:lstStyle/>
          <a:p>
            <a:r>
              <a:rPr lang="en-US" dirty="0"/>
              <a:t>Table tips in R?</a:t>
            </a:r>
          </a:p>
          <a:p>
            <a:endParaRPr lang="en-US" dirty="0"/>
          </a:p>
        </p:txBody>
      </p:sp>
    </p:spTree>
    <p:extLst>
      <p:ext uri="{BB962C8B-B14F-4D97-AF65-F5344CB8AC3E}">
        <p14:creationId xmlns:p14="http://schemas.microsoft.com/office/powerpoint/2010/main" val="52149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2"/>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3"/>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4"/>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2"/>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3"/>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4"/>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2"/>
          <a:srcRect l="36607" t="27360" r="37793" b="53311"/>
          <a:stretch/>
        </p:blipFill>
        <p:spPr>
          <a:xfrm>
            <a:off x="1063485" y="1252226"/>
            <a:ext cx="1080417" cy="1325564"/>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5"/>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6"/>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7"/>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6"/>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E5B5-D1BA-AF58-0AF1-10E4880CB279}"/>
              </a:ext>
            </a:extLst>
          </p:cNvPr>
          <p:cNvSpPr>
            <a:spLocks noGrp="1"/>
          </p:cNvSpPr>
          <p:nvPr>
            <p:ph type="title"/>
          </p:nvPr>
        </p:nvSpPr>
        <p:spPr>
          <a:xfrm>
            <a:off x="838200" y="365125"/>
            <a:ext cx="11353800" cy="1325563"/>
          </a:xfrm>
        </p:spPr>
        <p:txBody>
          <a:bodyPr>
            <a:normAutofit fontScale="90000"/>
          </a:bodyPr>
          <a:lstStyle/>
          <a:p>
            <a:r>
              <a:rPr lang="en-US" dirty="0"/>
              <a:t>Layers of significant relationships of </a:t>
            </a:r>
            <a:r>
              <a:rPr lang="en-US" dirty="0" err="1"/>
              <a:t>tmin</a:t>
            </a:r>
            <a:r>
              <a:rPr lang="en-US" dirty="0"/>
              <a:t> </a:t>
            </a:r>
            <a:r>
              <a:rPr lang="en-US" dirty="0" err="1"/>
              <a:t>tmax</a:t>
            </a:r>
            <a:r>
              <a:rPr lang="en-US" dirty="0"/>
              <a:t> pre </a:t>
            </a:r>
            <a:r>
              <a:rPr lang="en-US" dirty="0" err="1"/>
              <a:t>ndvi</a:t>
            </a:r>
            <a:r>
              <a:rPr lang="en-US" dirty="0"/>
              <a:t> wind for 2-3 monarch time series</a:t>
            </a:r>
            <a:br>
              <a:rPr lang="en-US" dirty="0"/>
            </a:br>
            <a:r>
              <a:rPr lang="en-US" dirty="0"/>
              <a:t>check out script in broadscale anomalies_0.05_combined_entry_years_Sept_Mar</a:t>
            </a:r>
          </a:p>
        </p:txBody>
      </p:sp>
      <p:pic>
        <p:nvPicPr>
          <p:cNvPr id="5" name="Content Placeholder 4" descr="Diagram&#10;&#10;Description automatically generated">
            <a:extLst>
              <a:ext uri="{FF2B5EF4-FFF2-40B4-BE49-F238E27FC236}">
                <a16:creationId xmlns:a16="http://schemas.microsoft.com/office/drawing/2014/main" id="{0EC87212-1E7C-0D39-0E6D-E107DCFF6FF7}"/>
              </a:ext>
            </a:extLst>
          </p:cNvPr>
          <p:cNvPicPr>
            <a:picLocks noGrp="1" noChangeAspect="1"/>
          </p:cNvPicPr>
          <p:nvPr>
            <p:ph idx="1"/>
          </p:nvPr>
        </p:nvPicPr>
        <p:blipFill>
          <a:blip r:embed="rId2"/>
          <a:stretch>
            <a:fillRect/>
          </a:stretch>
        </p:blipFill>
        <p:spPr>
          <a:xfrm>
            <a:off x="5768883" y="2380261"/>
            <a:ext cx="3532346" cy="4351338"/>
          </a:xfrm>
        </p:spPr>
      </p:pic>
    </p:spTree>
    <p:extLst>
      <p:ext uri="{BB962C8B-B14F-4D97-AF65-F5344CB8AC3E}">
        <p14:creationId xmlns:p14="http://schemas.microsoft.com/office/powerpoint/2010/main" val="1335422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A414D2-3065-1A8B-9A17-C6EF712F30E4}"/>
              </a:ext>
            </a:extLst>
          </p:cNvPr>
          <p:cNvGrpSpPr/>
          <p:nvPr/>
        </p:nvGrpSpPr>
        <p:grpSpPr>
          <a:xfrm>
            <a:off x="2177107" y="-84828"/>
            <a:ext cx="5976292" cy="6955092"/>
            <a:chOff x="2177107" y="-84828"/>
            <a:chExt cx="5976292" cy="6955092"/>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line chart&#10;&#10;Description automatically generated">
              <a:extLst>
                <a:ext uri="{FF2B5EF4-FFF2-40B4-BE49-F238E27FC236}">
                  <a16:creationId xmlns:a16="http://schemas.microsoft.com/office/drawing/2014/main" id="{814A2CF0-006E-86E6-A29D-596C7A01013C}"/>
                </a:ext>
              </a:extLst>
            </p:cNvPr>
            <p:cNvPicPr>
              <a:picLocks noChangeAspect="1"/>
            </p:cNvPicPr>
            <p:nvPr/>
          </p:nvPicPr>
          <p:blipFill>
            <a:blip r:embed="rId2"/>
            <a:stretch>
              <a:fillRect/>
            </a:stretch>
          </p:blipFill>
          <p:spPr>
            <a:xfrm>
              <a:off x="4022946" y="-13822"/>
              <a:ext cx="4130453" cy="6884086"/>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24074</TotalTime>
  <Words>3074</Words>
  <Application>Microsoft Office PowerPoint</Application>
  <PresentationFormat>Widescreen</PresentationFormat>
  <Paragraphs>357</Paragraphs>
  <Slides>70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Gill Sans MT</vt:lpstr>
      <vt:lpstr>Office Theme</vt:lpstr>
      <vt:lpstr>Figure making questions</vt:lpstr>
      <vt:lpstr>Layers of significant relationships of tmin tmax pre ndvi wind for 2-3 monarch time series check out script in broadscale anomalies_0.05_combined_entry_years_Sept_Mar</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103</cp:revision>
  <dcterms:created xsi:type="dcterms:W3CDTF">2021-03-24T03:51:28Z</dcterms:created>
  <dcterms:modified xsi:type="dcterms:W3CDTF">2022-06-18T20:06:07Z</dcterms:modified>
</cp:coreProperties>
</file>